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1243EE9-4E30-49C1-9E42-5EDEAE3C8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CBD668C-95B7-4477-B287-BE1F926EE8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D0A13B-5087-406A-B4FA-B9954D8D9C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E2E19D-692D-4E6B-B234-7C74188263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56FE9-1993-4385-AE29-B72149B7C1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264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315C-1159-4494-BB51-A9C829BFB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0415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AF53A-CDFD-4650-AFBC-77AEA7A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A7A0D7-C1F0-479B-B7CA-13EEA7E1C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B70133-EE32-4FC0-9349-336455C2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138B9D-7D8C-4565-83CE-7376F72B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49C44B-8C6B-47B2-9FE4-31981B92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2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82D8A-CBD9-4ADF-B8C1-77631813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002DFF-34E7-4D18-81F9-1E782F39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8E4AB7-B1A6-4364-8521-D8D7E6B9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F20C31-D143-433A-B408-F3A1435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5EBE4E-CC20-4E18-BFC7-34F294DE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80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149E1B-969F-4558-ADC8-CA506C16C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DF3538-D746-4F57-8DE1-82A922F64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557CB-317D-47F1-ABC2-7D6116C0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14BEF9-CB70-480E-82D7-7994E9DB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E2197A-FAF6-462B-BD5D-4F478ED4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6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2A882-AD59-4A86-9493-6A4D727C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9F857-8DE4-470E-8BBB-6C8C51BD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CE3147-ACE0-4CCC-AF86-80295793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F8BB9E-7084-443A-9A50-97BB183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7EAB22-CD21-4CD7-86E6-B8464332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91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548E3-0E6E-4D98-BB77-D1FE10AF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55DB90-5192-4AE2-AD95-29CB4BF3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5E076-9F6E-49B7-B23E-3A75E893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401922-093A-4D50-A20B-9C721D7B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8D833-B9EF-4447-9B82-3B874A4B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43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CA519-C0D5-4E77-8B80-6EF418D6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DE856-21B5-4423-AF4F-D73725298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67EB94-5D8E-4B0A-B016-EA5D1B3E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0DE189-CF5F-480A-AD93-38AE9A88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1A994F-C423-41DE-A7D2-A0650F7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25F42C-B31C-42B2-92D5-94B7E9D0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3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1252-D8F7-409A-88D4-832F6852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32A6CC-3243-495E-8610-8A410AD7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EC5972-EAFA-44F5-9B4C-6133446D6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643B5C-C0D4-4704-804A-64349F49F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3C9CC5-9D88-457F-A686-6EC27C81C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647DA53-70E8-4B32-87E2-696CAE87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8B3CE1-D6A1-487D-A7CE-F9F84B0A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12A396-5FA3-4966-9C22-1EF6A4C2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6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2D073D-C705-4872-AD7E-AB9D504B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A9CA1B-331D-4E3E-93EA-3FD0142E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EE781F-CF9B-49E9-B2E8-1A208C58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F09F73-54FE-488A-95EF-8837478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F865FF-649D-4269-B811-27A63A8A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429B848-5A60-4E15-A3D8-F06F989D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720F38-50A3-4BBF-9FF9-DF7A1B9A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06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A1DB3-670B-4420-B9CD-AB5D3718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15CE5-A99B-4696-8A27-3E797959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DB9D12-0A7B-4003-8E9B-CB30E8C99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BA70D4-3636-46C6-A2B8-46E2892D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59187C-93B1-48E8-B97F-7FD747C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3D4A85-29B2-4C19-B0E6-85D10FDE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1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97DA1-1498-42F5-8E54-0A8C7B20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AB43771-13C9-4990-90F3-2A396C2D5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80EB89-602C-4F97-B4EF-F6D67E6A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C0F76A-CB2E-4425-9FCE-4BCD30C8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2E939C-1798-4EA3-9B16-23E0C3B8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58CBA6-2C7D-4775-996C-28C6BA53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003F00-5F54-49B2-ABDC-EBB99E95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04B762-2ED5-4F79-8E45-7DA3261F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766615-A03C-4CA6-B0C0-5A2A50B8C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7FB4-7713-4B10-BC0D-CD89142D75C7}" type="datetimeFigureOut">
              <a:rPr lang="pl-PL" smtClean="0"/>
              <a:t>18.01.2023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7831EA-FCB0-44E9-B3EC-B4A46332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1710B4-F561-4DE4-9AAD-A0CD01418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7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zoom.us/lear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B84C9-7B20-4801-8D60-759B29CEF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6400"/>
            <a:ext cx="9144000" cy="4105835"/>
          </a:xfrm>
        </p:spPr>
        <p:txBody>
          <a:bodyPr>
            <a:normAutofit/>
          </a:bodyPr>
          <a:lstStyle/>
          <a:p>
            <a:r>
              <a:rPr lang="pl-PL" dirty="0"/>
              <a:t>ZOOM</a:t>
            </a:r>
            <a:br>
              <a:rPr lang="pl-PL" sz="3000" dirty="0"/>
            </a:br>
            <a:r>
              <a:rPr lang="pl-PL" sz="3000" dirty="0"/>
              <a:t> </a:t>
            </a:r>
            <a:br>
              <a:rPr lang="pl-PL" dirty="0"/>
            </a:br>
            <a:r>
              <a:rPr lang="pl-PL" sz="3600" dirty="0">
                <a:hlinkClick r:id="rId2"/>
              </a:rPr>
              <a:t>https://zoom.us</a:t>
            </a:r>
            <a:br>
              <a:rPr lang="pl-PL" sz="100" dirty="0"/>
            </a:br>
            <a:br>
              <a:rPr lang="pl-PL" sz="4400" dirty="0"/>
            </a:br>
            <a:r>
              <a:rPr lang="pl-PL" sz="3600" dirty="0">
                <a:hlinkClick r:id="rId3"/>
              </a:rPr>
              <a:t>https://learning.zoom.us/learn</a:t>
            </a:r>
            <a:br>
              <a:rPr lang="pl-PL" sz="4400" dirty="0"/>
            </a:br>
            <a:endParaRPr lang="pl-PL" sz="4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428D2C6-F0C5-4D6C-A2F3-04886CC9B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608" y="5615593"/>
            <a:ext cx="229839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E22389C-572D-496A-A85B-B79E064D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49" y="977255"/>
            <a:ext cx="9134671" cy="51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5C32CF-8F25-43D9-8A6C-FD025B034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50" y="977255"/>
            <a:ext cx="9134672" cy="51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D9470B7-502E-41AE-9DEE-358D3183B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50" y="977255"/>
            <a:ext cx="9134672" cy="51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E4E8BDB-F3DE-4AF8-83FF-038E0C7EE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49" y="977255"/>
            <a:ext cx="9134671" cy="51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E6DCB65-D650-4899-AD3A-ACD5D4B5F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50" y="977255"/>
            <a:ext cx="9134673" cy="51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FCD3F8A-1AF3-4B7D-A8C6-BA9B2F50F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50" y="977255"/>
            <a:ext cx="9126071" cy="51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C968995-AA22-4BB3-AF9A-26A37020D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450" y="977255"/>
            <a:ext cx="9134672" cy="51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22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85</Words>
  <Application>Microsoft Office PowerPoint</Application>
  <PresentationFormat>Panoramiczny</PresentationFormat>
  <Paragraphs>17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ZOOM   https://zoom.us  https://learning.zoom.us/learn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Jażdżewski</dc:creator>
  <cp:lastModifiedBy>Igor Dorawa</cp:lastModifiedBy>
  <cp:revision>7</cp:revision>
  <cp:lastPrinted>2023-01-18T09:40:43Z</cp:lastPrinted>
  <dcterms:created xsi:type="dcterms:W3CDTF">2022-11-30T07:00:57Z</dcterms:created>
  <dcterms:modified xsi:type="dcterms:W3CDTF">2023-01-18T09:40:49Z</dcterms:modified>
</cp:coreProperties>
</file>